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97daf3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97daf3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is taken from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https://medium.com/@sam.maddrellmander/conditional-dcgan-in-tensorflow-336f8b03b7b6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497daf31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497daf31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497daf3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497daf3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497daf3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497daf3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497daf3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497daf3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97daf3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97daf3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497daf31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497daf31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images using GAN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Christopher Imantaka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</a:t>
            </a:r>
            <a:r>
              <a:rPr lang="en"/>
              <a:t>Convolutional</a:t>
            </a:r>
            <a:r>
              <a:rPr lang="en"/>
              <a:t> GAN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Convolutional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performance with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DCGAN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 information added to the input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819" y="2308575"/>
            <a:ext cx="4526324" cy="2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0" y="1152475"/>
            <a:ext cx="4177282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476" y="1152501"/>
            <a:ext cx="4177275" cy="341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the implemented model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 model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0" y="1742675"/>
            <a:ext cx="8630150" cy="2826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Architecture of the implemented model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Discriminator model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37" y="1942825"/>
            <a:ext cx="8655924" cy="25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72000" cy="365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4572000" cy="365758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233600" y="1152475"/>
            <a:ext cx="21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DCGAN 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5805600" y="1152475"/>
            <a:ext cx="21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</a:t>
            </a:r>
            <a:r>
              <a:rPr lang="en"/>
              <a:t>DCGAN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Speed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6" y="1029938"/>
            <a:ext cx="4576826" cy="3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625" y="1029950"/>
            <a:ext cx="4423657" cy="35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360413" y="1029950"/>
            <a:ext cx="21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DCGAN 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5634038" y="1029950"/>
            <a:ext cx="21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</a:t>
            </a:r>
            <a:r>
              <a:rPr lang="en"/>
              <a:t> DCGAN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dataset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50" y="1152476"/>
            <a:ext cx="427048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270475" cy="34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